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3" r:id="rId9"/>
    <p:sldId id="261" r:id="rId10"/>
    <p:sldId id="269" r:id="rId11"/>
    <p:sldId id="264" r:id="rId12"/>
    <p:sldId id="266" r:id="rId13"/>
    <p:sldId id="26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9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A1DCB26-A978-4829-B4B7-FE926CC3D180}" type="datetimeFigureOut">
              <a:rPr lang="he-IL" smtClean="0"/>
              <a:t>א'/שבט/תשפ"ב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97A2C77-7190-4FFD-9B79-758AFA6E83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0683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CB26-A978-4829-B4B7-FE926CC3D180}" type="datetimeFigureOut">
              <a:rPr lang="he-IL" smtClean="0"/>
              <a:t>א'/שבט/תשפ"ב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2C77-7190-4FFD-9B79-758AFA6E83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723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CB26-A978-4829-B4B7-FE926CC3D180}" type="datetimeFigureOut">
              <a:rPr lang="he-IL" smtClean="0"/>
              <a:t>א'/שבט/תשפ"ב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2C77-7190-4FFD-9B79-758AFA6E83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7179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CB26-A978-4829-B4B7-FE926CC3D180}" type="datetimeFigureOut">
              <a:rPr lang="he-IL" smtClean="0"/>
              <a:t>א'/שבט/תשפ"ב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2C77-7190-4FFD-9B79-758AFA6E835D}" type="slidenum">
              <a:rPr lang="he-IL" smtClean="0"/>
              <a:t>‹#›</a:t>
            </a:fld>
            <a:endParaRPr lang="he-IL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5308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CB26-A978-4829-B4B7-FE926CC3D180}" type="datetimeFigureOut">
              <a:rPr lang="he-IL" smtClean="0"/>
              <a:t>א'/שבט/תשפ"ב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2C77-7190-4FFD-9B79-758AFA6E83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7711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CB26-A978-4829-B4B7-FE926CC3D180}" type="datetimeFigureOut">
              <a:rPr lang="he-IL" smtClean="0"/>
              <a:t>א'/שבט/תשפ"ב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2C77-7190-4FFD-9B79-758AFA6E83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85133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CB26-A978-4829-B4B7-FE926CC3D180}" type="datetimeFigureOut">
              <a:rPr lang="he-IL" smtClean="0"/>
              <a:t>א'/שבט/תשפ"ב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2C77-7190-4FFD-9B79-758AFA6E83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0227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CB26-A978-4829-B4B7-FE926CC3D180}" type="datetimeFigureOut">
              <a:rPr lang="he-IL" smtClean="0"/>
              <a:t>א'/שבט/תשפ"ב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2C77-7190-4FFD-9B79-758AFA6E83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0244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CB26-A978-4829-B4B7-FE926CC3D180}" type="datetimeFigureOut">
              <a:rPr lang="he-IL" smtClean="0"/>
              <a:t>א'/שבט/תשפ"ב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2C77-7190-4FFD-9B79-758AFA6E83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373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CB26-A978-4829-B4B7-FE926CC3D180}" type="datetimeFigureOut">
              <a:rPr lang="he-IL" smtClean="0"/>
              <a:t>א'/שבט/תשפ"ב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2C77-7190-4FFD-9B79-758AFA6E83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7378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CB26-A978-4829-B4B7-FE926CC3D180}" type="datetimeFigureOut">
              <a:rPr lang="he-IL" smtClean="0"/>
              <a:t>א'/שבט/תשפ"ב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2C77-7190-4FFD-9B79-758AFA6E83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10800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CB26-A978-4829-B4B7-FE926CC3D180}" type="datetimeFigureOut">
              <a:rPr lang="he-IL" smtClean="0"/>
              <a:t>א'/שבט/תשפ"ב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2C77-7190-4FFD-9B79-758AFA6E83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9050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CB26-A978-4829-B4B7-FE926CC3D180}" type="datetimeFigureOut">
              <a:rPr lang="he-IL" smtClean="0"/>
              <a:t>א'/שבט/תשפ"ב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2C77-7190-4FFD-9B79-758AFA6E83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6984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CB26-A978-4829-B4B7-FE926CC3D180}" type="datetimeFigureOut">
              <a:rPr lang="he-IL" smtClean="0"/>
              <a:t>א'/שבט/תשפ"ב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2C77-7190-4FFD-9B79-758AFA6E83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4870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CB26-A978-4829-B4B7-FE926CC3D180}" type="datetimeFigureOut">
              <a:rPr lang="he-IL" smtClean="0"/>
              <a:t>א'/שבט/תשפ"ב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2C77-7190-4FFD-9B79-758AFA6E83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85379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CB26-A978-4829-B4B7-FE926CC3D180}" type="datetimeFigureOut">
              <a:rPr lang="he-IL" smtClean="0"/>
              <a:t>א'/שבט/תשפ"ב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2C77-7190-4FFD-9B79-758AFA6E83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550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CB26-A978-4829-B4B7-FE926CC3D180}" type="datetimeFigureOut">
              <a:rPr lang="he-IL" smtClean="0"/>
              <a:t>א'/שבט/תשפ"ב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2C77-7190-4FFD-9B79-758AFA6E83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7414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DCB26-A978-4829-B4B7-FE926CC3D180}" type="datetimeFigureOut">
              <a:rPr lang="he-IL" smtClean="0"/>
              <a:t>א'/שבט/תשפ"ב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A2C77-7190-4FFD-9B79-758AFA6E83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91715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136A39-D4BB-4FE8-8A35-6FB9F76FEB00}"/>
              </a:ext>
            </a:extLst>
          </p:cNvPr>
          <p:cNvSpPr txBox="1"/>
          <p:nvPr/>
        </p:nvSpPr>
        <p:spPr>
          <a:xfrm>
            <a:off x="3071674" y="745724"/>
            <a:ext cx="545088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cs typeface="+mj-cs"/>
              </a:rPr>
              <a:t>Image Inpainting using Auto Encoder</a:t>
            </a:r>
            <a:endParaRPr lang="he-IL" sz="2400" dirty="0"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200DC-94D8-481F-A097-73B8AEFCA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16491">
            <a:off x="8433739" y="1758360"/>
            <a:ext cx="2000529" cy="2000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77F8F-7F79-4D78-89BB-5EF19A97D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72854">
            <a:off x="3278496" y="4458258"/>
            <a:ext cx="1952898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09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88679-A951-4F3A-A7EA-477AFAA9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attempts, not using Conv2Transpose</a:t>
            </a:r>
            <a:r>
              <a:rPr lang="en-IL" dirty="0"/>
              <a:t>, one layer less</a:t>
            </a:r>
            <a:endParaRPr lang="he-I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D03EF4-878E-4FE8-9D94-66E3BA67E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401475">
            <a:off x="6330395" y="3646067"/>
            <a:ext cx="5133975" cy="169545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E83D92-2935-4F4D-8C95-6761C83D1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53728">
            <a:off x="647138" y="2438339"/>
            <a:ext cx="53911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01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EF2A3-7AAB-4B1C-BBF5-1C31A1A2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Model</a:t>
            </a:r>
            <a:endParaRPr lang="he-IL" dirty="0"/>
          </a:p>
        </p:txBody>
      </p:sp>
      <p:pic>
        <p:nvPicPr>
          <p:cNvPr id="4" name="Graphic 15">
            <a:extLst>
              <a:ext uri="{FF2B5EF4-FFF2-40B4-BE49-F238E27FC236}">
                <a16:creationId xmlns:a16="http://schemas.microsoft.com/office/drawing/2014/main" id="{2AF6BDA8-7D66-4EDC-9D44-363503646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351" y="2016575"/>
            <a:ext cx="5903786" cy="2744338"/>
          </a:xfrm>
          <a:prstGeom prst="rect">
            <a:avLst/>
          </a:prstGeom>
        </p:spPr>
      </p:pic>
      <p:pic>
        <p:nvPicPr>
          <p:cNvPr id="5" name="Graphic 25">
            <a:extLst>
              <a:ext uri="{FF2B5EF4-FFF2-40B4-BE49-F238E27FC236}">
                <a16:creationId xmlns:a16="http://schemas.microsoft.com/office/drawing/2014/main" id="{286162C6-7D8A-4C93-81AE-0BE8FC984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3654" y="1528320"/>
            <a:ext cx="5344999" cy="329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95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574C-8586-4EB1-82F4-7051A9A28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A136-B462-45C8-BE1D-454D6E847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9F50B-760E-413A-868B-0ADF2751C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2870">
            <a:off x="5487779" y="1796988"/>
            <a:ext cx="5559632" cy="1768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1248E-8511-4785-999E-B0B954015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429">
            <a:off x="1559611" y="5166804"/>
            <a:ext cx="5133698" cy="1568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C82F1C-0595-4CD3-B9A6-1EA18C780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79752">
            <a:off x="6914569" y="4541758"/>
            <a:ext cx="5050687" cy="1503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20579-55E3-4948-A2C9-136A3FD08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7536">
            <a:off x="826577" y="2877994"/>
            <a:ext cx="6363588" cy="19052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995A2A-4F17-44EA-B539-F7B89F9BA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03733">
            <a:off x="3098067" y="423743"/>
            <a:ext cx="5217483" cy="152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08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3074E-B87A-4360-A29B-520F95FF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loss isn’t changing, but the results are different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D4071-6A86-4F71-82E0-00943AB72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0D11A-2D10-42C1-945F-268C28E52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1495">
            <a:off x="6628443" y="2239131"/>
            <a:ext cx="4186875" cy="3033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BFEB5C-F3B5-4EF5-95D0-F47EB3E4B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77746">
            <a:off x="2565647" y="1895923"/>
            <a:ext cx="2205966" cy="424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80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6994-6105-4914-8CFF-5DC276AC6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7CECA-1A8D-4385-9C2D-ED770DEEF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Power of the non-GAN generative models</a:t>
            </a:r>
          </a:p>
          <a:p>
            <a:pPr marL="0" indent="0" algn="l">
              <a:buNone/>
            </a:pPr>
            <a:endParaRPr lang="en-IL" dirty="0"/>
          </a:p>
          <a:p>
            <a:pPr marL="0" indent="0" algn="l">
              <a:buNone/>
            </a:pPr>
            <a:r>
              <a:rPr lang="en-IL" dirty="0"/>
              <a:t>Generative models are required very extreme powered hardware</a:t>
            </a:r>
          </a:p>
          <a:p>
            <a:pPr marL="0" indent="0" algn="l">
              <a:buNone/>
            </a:pPr>
            <a:endParaRPr lang="en-IL" dirty="0"/>
          </a:p>
          <a:p>
            <a:pPr marL="0" indent="0" algn="l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33663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C2A77-E044-4EFB-92BE-A1875976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DD19C-7602-46B6-A4E1-B038BA983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/>
              <a:t>Photo Bombing</a:t>
            </a:r>
          </a:p>
          <a:p>
            <a:pPr marL="0" indent="0" algn="l" rtl="0">
              <a:buNone/>
            </a:pPr>
            <a:r>
              <a:rPr lang="en-US" dirty="0"/>
              <a:t>Research</a:t>
            </a:r>
          </a:p>
          <a:p>
            <a:pPr marL="0" indent="0" algn="l" rtl="0">
              <a:buNone/>
            </a:pPr>
            <a:r>
              <a:rPr lang="en-US" dirty="0"/>
              <a:t>Old Corrupted and Damaged Pictures</a:t>
            </a: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81AF2-F62B-4EC5-9D29-9441B970A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63389">
            <a:off x="8137335" y="3275859"/>
            <a:ext cx="4168312" cy="2740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E265A5-C226-4F26-B608-3919C26C6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58174">
            <a:off x="4620645" y="172623"/>
            <a:ext cx="2525879" cy="2924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A3525F-399A-4EAE-9EE0-5DBCF7834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79692">
            <a:off x="1888180" y="4341180"/>
            <a:ext cx="2099703" cy="22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5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ECF8-4BA6-47BD-9059-293795E20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Problem?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2A3B6-8B94-484B-86DD-2E6959A92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Given a picture with a hole, compute the values of the pixels in the hole such that the hole will be completed in a form that makes sense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7786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A5AA6-05F0-4191-BE4C-4A8CBEE3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– Predicting a pixel with linear regression and fully connected </a:t>
            </a:r>
            <a:r>
              <a:rPr lang="en-US" dirty="0" err="1"/>
              <a:t>nn</a:t>
            </a:r>
            <a:endParaRPr lang="he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1A90F1-E1A8-4AD1-A4EF-9FC7F6D4E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20925958">
            <a:off x="2065323" y="4894508"/>
            <a:ext cx="1524213" cy="1552792"/>
          </a:xfrm>
        </p:spPr>
      </p:pic>
      <p:pic>
        <p:nvPicPr>
          <p:cNvPr id="4" name="Picture 3" descr="the output from the linear regression">
            <a:extLst>
              <a:ext uri="{FF2B5EF4-FFF2-40B4-BE49-F238E27FC236}">
                <a16:creationId xmlns:a16="http://schemas.microsoft.com/office/drawing/2014/main" id="{4C81B04C-36A2-430E-9DF1-DD828D265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65" y="4760912"/>
            <a:ext cx="2021957" cy="2021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4D6E11-EF5F-4427-ADE6-967143D06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700" y="2418021"/>
            <a:ext cx="2047623" cy="20476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F0C8D-3B2B-44A4-893D-D065F2E57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700" y="4735246"/>
            <a:ext cx="2073219" cy="2047623"/>
          </a:xfrm>
          <a:prstGeom prst="rect">
            <a:avLst/>
          </a:prstGeom>
        </p:spPr>
      </p:pic>
      <p:pic>
        <p:nvPicPr>
          <p:cNvPr id="11" name="Picture 10" descr="A large canyon with a river running through it&#10;&#10;Description automatically generated with low confidence">
            <a:extLst>
              <a:ext uri="{FF2B5EF4-FFF2-40B4-BE49-F238E27FC236}">
                <a16:creationId xmlns:a16="http://schemas.microsoft.com/office/drawing/2014/main" id="{32025352-CBDF-4D0C-AB69-C43CC05450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65" y="2418021"/>
            <a:ext cx="4266736" cy="179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36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99C01-F17D-4998-ABE6-DA3617AF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a generative model?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4101E-D17D-4F29-9BDD-3ABB98349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DB1C9-6939-4277-95BB-C3C3672EB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98947">
            <a:off x="4244407" y="2657185"/>
            <a:ext cx="3277057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C9626-A640-4844-A608-9BAC74A22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implement Auto Encoder First!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92D12-5D4B-4457-A087-D3463C33F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4B49D-9352-4A5C-903A-A8165F078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56376">
            <a:off x="2418812" y="3350977"/>
            <a:ext cx="2400635" cy="2362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B6DAE-0F0D-4A67-B08D-09451A4D2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3383">
            <a:off x="7098287" y="2958140"/>
            <a:ext cx="2353003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40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80EE-AF07-4A1A-8356-269A4C68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– 128x128 images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2FD60-5EAC-4BC4-A1BA-0A8B078C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9AD3C-72CE-409C-856C-1A31D7506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67524">
            <a:off x="2499346" y="2282247"/>
            <a:ext cx="6554115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51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BEA8-26E1-4DF6-B041-1BD0566CD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Now generate a hole, 16x16 and 32x32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4A6D2-FDBF-463E-9A68-334DF94E5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758" y="2249487"/>
            <a:ext cx="9905999" cy="3541714"/>
          </a:xfrm>
        </p:spPr>
        <p:txBody>
          <a:bodyPr/>
          <a:lstStyle/>
          <a:p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E7AD2-BA28-4710-B0C9-5AFB9217A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03815">
            <a:off x="3093921" y="2580082"/>
            <a:ext cx="1867161" cy="1857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4F04A-F331-430A-8C6F-6821DC8D5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73658">
            <a:off x="6677906" y="2835589"/>
            <a:ext cx="1943371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2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88679-A951-4F3A-A7EA-477AFAA9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attempts, not using Conv2Transpose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1EF5C-4CBC-4D18-A27C-3F2B219B6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E1CAC-3FE6-413B-A490-AC71EF6EA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90423">
            <a:off x="5897394" y="3891178"/>
            <a:ext cx="4726396" cy="1571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B21AE8-DF82-45E3-9E50-DC003C1D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70812">
            <a:off x="660618" y="2267419"/>
            <a:ext cx="5132110" cy="16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455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96</TotalTime>
  <Words>126</Words>
  <Application>Microsoft Office PowerPoint</Application>
  <PresentationFormat>Widescreen</PresentationFormat>
  <Paragraphs>21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Tw Cen MT</vt:lpstr>
      <vt:lpstr>Circuit</vt:lpstr>
      <vt:lpstr>PowerPoint Presentation</vt:lpstr>
      <vt:lpstr>Motivation</vt:lpstr>
      <vt:lpstr>Problem?</vt:lpstr>
      <vt:lpstr>Basic – Predicting a pixel with linear regression and fully connected nn</vt:lpstr>
      <vt:lpstr>What about a generative model?</vt:lpstr>
      <vt:lpstr>Lets implement Auto Encoder First!</vt:lpstr>
      <vt:lpstr>Dataset – 128x128 images</vt:lpstr>
      <vt:lpstr> Now generate a hole, 16x16 and 32x32</vt:lpstr>
      <vt:lpstr>First attempts, not using Conv2Transpose</vt:lpstr>
      <vt:lpstr>First attempts, not using Conv2Transpose, one layer less</vt:lpstr>
      <vt:lpstr>Final Model</vt:lpstr>
      <vt:lpstr>Results</vt:lpstr>
      <vt:lpstr>The loss isn’t changing, but the results are different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ISRAEL SCHOTLAND</dc:creator>
  <cp:lastModifiedBy>Kfir Goldfarb</cp:lastModifiedBy>
  <cp:revision>8</cp:revision>
  <dcterms:created xsi:type="dcterms:W3CDTF">2022-01-02T15:27:16Z</dcterms:created>
  <dcterms:modified xsi:type="dcterms:W3CDTF">2022-01-03T06:41:10Z</dcterms:modified>
</cp:coreProperties>
</file>